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52764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Mom’s Spaghetti 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left diagonal, 1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right diagonal, 1 50%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B5B29E4-4F04-4E5E-B5CA-C4B521BCA2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53866"/>
            <a:ext cx="7025776" cy="52093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Mom’s Spaghetti 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Mom’s Spaghetti is a 32 round, 160 point, Comstock field course. There are 14 USPSA targets, 2 colt poppers, and 2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1638</TotalTime>
  <Words>164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2020-09-21T14:52:30Z</dcterms:modified>
  <cp:category>Shooting</cp:category>
</cp:coreProperties>
</file>

<file path=docProps/thumbnail.jpeg>
</file>